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2" autoAdjust="0"/>
    <p:restoredTop sz="96921"/>
  </p:normalViewPr>
  <p:slideViewPr>
    <p:cSldViewPr snapToGrid="0">
      <p:cViewPr varScale="1">
        <p:scale>
          <a:sx n="150" d="100"/>
          <a:sy n="150" d="100"/>
        </p:scale>
        <p:origin x="48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14/09/25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9" y="-4362"/>
            <a:ext cx="24106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FCECFE41-5F29-92C7-919A-2BE43053DA30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03641FF-C937-2C2B-8DFC-67F920BF2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" y="2579657"/>
            <a:ext cx="2952000" cy="1845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2DB2C52-4EEE-58C8-A958-538EF82370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" y="4721980"/>
            <a:ext cx="2952000" cy="1845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F75B686-1641-57C3-F43C-A1F83C2F27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81" y="4363"/>
            <a:ext cx="8271394" cy="2424054"/>
          </a:xfrm>
          <a:prstGeom prst="rect">
            <a:avLst/>
          </a:prstGeom>
        </p:spPr>
      </p:pic>
      <p:pic>
        <p:nvPicPr>
          <p:cNvPr id="1028" name="Picture 4" descr="IEEE Logo">
            <a:extLst>
              <a:ext uri="{FF2B5EF4-FFF2-40B4-BE49-F238E27FC236}">
                <a16:creationId xmlns:a16="http://schemas.microsoft.com/office/drawing/2014/main" id="{900A6441-583C-2CF5-39F7-5BBC4C0032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012589" y="1940141"/>
            <a:ext cx="1251183" cy="3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;p8">
            <a:extLst>
              <a:ext uri="{FF2B5EF4-FFF2-40B4-BE49-F238E27FC236}">
                <a16:creationId xmlns:a16="http://schemas.microsoft.com/office/drawing/2014/main" id="{0E5EB222-C246-6876-86F1-3CEC9AE28259}"/>
              </a:ext>
            </a:extLst>
          </p:cNvPr>
          <p:cNvSpPr/>
          <p:nvPr userDrawn="1"/>
        </p:nvSpPr>
        <p:spPr>
          <a:xfrm>
            <a:off x="9781309" y="-4362"/>
            <a:ext cx="24106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DDE949BC-05A0-FA00-49AF-8B5EACA45EF6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18AC6746-5087-F9A2-E2E1-F585B64FAE1F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C2CBAF-AF36-54B9-9254-22E721964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" y="2579657"/>
            <a:ext cx="2952000" cy="1845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F0BBD24-C0A8-0848-933A-5550A8084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" y="4721980"/>
            <a:ext cx="2952000" cy="1845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14" name="Google Shape;27;p8">
            <a:extLst>
              <a:ext uri="{FF2B5EF4-FFF2-40B4-BE49-F238E27FC236}">
                <a16:creationId xmlns:a16="http://schemas.microsoft.com/office/drawing/2014/main" id="{CA6ED549-CAB6-0BC2-D13C-B0D055F62CAB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638B4B3-D9A0-9E09-5227-0EED69FEFD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81" y="4363"/>
            <a:ext cx="8271394" cy="2424054"/>
          </a:xfrm>
          <a:prstGeom prst="rect">
            <a:avLst/>
          </a:prstGeom>
        </p:spPr>
      </p:pic>
      <p:pic>
        <p:nvPicPr>
          <p:cNvPr id="18" name="Picture 4" descr="IEEE Logo">
            <a:extLst>
              <a:ext uri="{FF2B5EF4-FFF2-40B4-BE49-F238E27FC236}">
                <a16:creationId xmlns:a16="http://schemas.microsoft.com/office/drawing/2014/main" id="{DC505229-96CE-31F3-8D6E-5A57C32F00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012589" y="1940141"/>
            <a:ext cx="1251183" cy="3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30</cp:revision>
  <dcterms:created xsi:type="dcterms:W3CDTF">2020-05-11T20:02:37Z</dcterms:created>
  <dcterms:modified xsi:type="dcterms:W3CDTF">2025-09-14T14:40:19Z</dcterms:modified>
</cp:coreProperties>
</file>